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4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70d7e2f3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770d7e2f3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770d7e2f33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770d7e2f33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770d7e2f33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770d7e2f3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8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Stuffies for babies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Nivi and Atharv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audience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Soft fo</a:t>
            </a:r>
            <a:r>
              <a:rPr lang="en"/>
              <a:t>r babies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Cute also soft,fluffy,fuzzy,squishy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Comes in multiple animals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Really fun for babies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Soothes the baby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6375" y="1692300"/>
            <a:ext cx="2813625" cy="281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9900" y="2160725"/>
            <a:ext cx="2571748" cy="2571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3048774" cy="304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075" y="2896126"/>
            <a:ext cx="2004827" cy="219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71824" y="128925"/>
            <a:ext cx="2577675" cy="185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54738" y="113225"/>
            <a:ext cx="2686326" cy="282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44625" y="2926601"/>
            <a:ext cx="2522800" cy="234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04881" y="1093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 From santa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400" y="2320475"/>
            <a:ext cx="2218350" cy="1935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4275" y="1314025"/>
            <a:ext cx="3829474" cy="3829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